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150" y="0"/>
            <a:ext cx="9014950" cy="56246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364875"/>
            <a:ext cx="8520600" cy="151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4800">
                <a:solidFill>
                  <a:srgbClr val="F3F3F3"/>
                </a:solidFill>
              </a:rPr>
              <a:t>Ympärivuotinen kokonaisuus kiinteistön ulkoalueilla</a:t>
            </a:r>
            <a:endParaRPr sz="4800">
              <a:solidFill>
                <a:srgbClr val="F3F3F3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622900" y="3197375"/>
            <a:ext cx="762900" cy="3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259400" y="1718425"/>
            <a:ext cx="6708900" cy="2848200"/>
          </a:xfrm>
          <a:prstGeom prst="rect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/>
              <a:t>*</a:t>
            </a:r>
            <a:r>
              <a:rPr b="1" lang="fi" sz="1800">
                <a:solidFill>
                  <a:srgbClr val="F3F3F3"/>
                </a:solidFill>
              </a:rPr>
              <a:t>lumenauraukset                               </a:t>
            </a:r>
            <a:endParaRPr b="1" sz="18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F3F3F3"/>
                </a:solidFill>
              </a:rPr>
              <a:t>*auramerkinnät</a:t>
            </a:r>
            <a:endParaRPr b="1" sz="18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F3F3F3"/>
                </a:solidFill>
              </a:rPr>
              <a:t>*hiekoitukset</a:t>
            </a:r>
            <a:endParaRPr b="1" sz="18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F3F3F3"/>
                </a:solidFill>
              </a:rPr>
              <a:t>*hiekanpoisto keväällä</a:t>
            </a:r>
            <a:endParaRPr b="1" sz="18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F3F3F3"/>
                </a:solidFill>
              </a:rPr>
              <a:t>*nurmialueiden siistimiset</a:t>
            </a:r>
            <a:endParaRPr b="1" sz="18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F3F3F3"/>
                </a:solidFill>
              </a:rPr>
              <a:t>*roskakierrokset, roskien keräämiset, roskien tyhjennykset</a:t>
            </a:r>
            <a:endParaRPr b="1" sz="18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F3F3F3"/>
                </a:solidFill>
              </a:rPr>
              <a:t>*jätekatoksen pesu ja siisteys</a:t>
            </a:r>
            <a:endParaRPr b="1" sz="18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F3F3F3"/>
                </a:solidFill>
              </a:rPr>
              <a:t>*raportoinni</a:t>
            </a:r>
            <a:r>
              <a:rPr b="1" lang="fi" sz="1800">
                <a:solidFill>
                  <a:srgbClr val="F3F3F3"/>
                </a:solidFill>
              </a:rPr>
              <a:t>t              </a:t>
            </a:r>
            <a:endParaRPr b="1" sz="18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i" sz="1800">
                <a:solidFill>
                  <a:srgbClr val="F3F3F3"/>
                </a:solidFill>
              </a:rPr>
              <a:t> </a:t>
            </a:r>
            <a:r>
              <a:rPr b="1" lang="fi" sz="3600">
                <a:solidFill>
                  <a:srgbClr val="F3F3F3"/>
                </a:solidFill>
              </a:rPr>
              <a:t>259€ </a:t>
            </a:r>
            <a:r>
              <a:rPr b="1" lang="fi" sz="1800">
                <a:solidFill>
                  <a:srgbClr val="F3F3F3"/>
                </a:solidFill>
              </a:rPr>
              <a:t>alk kk. alv 0%</a:t>
            </a:r>
            <a:r>
              <a:rPr b="1" lang="fi" sz="1800">
                <a:solidFill>
                  <a:srgbClr val="F3F3F3"/>
                </a:solidFill>
              </a:rPr>
              <a:t>            </a:t>
            </a:r>
            <a:endParaRPr b="1" sz="18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37050" y="3778175"/>
            <a:ext cx="1007524" cy="68267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883200" y="4816500"/>
            <a:ext cx="2565900" cy="3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" sz="1800">
                <a:solidFill>
                  <a:srgbClr val="FFFF00"/>
                </a:solidFill>
              </a:rPr>
              <a:t>Pyydä tarjous!</a:t>
            </a:r>
            <a:endParaRPr sz="18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