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150" y="0"/>
            <a:ext cx="9014950" cy="56246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0" y="364875"/>
            <a:ext cx="8520600" cy="151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 sz="4800">
                <a:solidFill>
                  <a:srgbClr val="F3F3F3"/>
                </a:solidFill>
              </a:rPr>
              <a:t>Ympärivuotinen kokonaisuus kiinteistön ulkoalueilla</a:t>
            </a:r>
            <a:endParaRPr sz="4800">
              <a:solidFill>
                <a:srgbClr val="F3F3F3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622900" y="3197375"/>
            <a:ext cx="762900" cy="3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259400" y="1718425"/>
            <a:ext cx="6708900" cy="2848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*</a:t>
            </a:r>
            <a:r>
              <a:rPr b="1" lang="fi" sz="1800">
                <a:solidFill>
                  <a:srgbClr val="F3F3F3"/>
                </a:solidFill>
              </a:rPr>
              <a:t>lumenauraukset                               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*auramerkinnät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*hiekoitukset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*hiekanpoisto keväällä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*nurmialueiden siistimiset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*roskakierrokset, roskien keräämiset, roskien tyhjennykset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*jätekatoksen pesu ja siisteys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*raportoinni</a:t>
            </a:r>
            <a:r>
              <a:rPr b="1" lang="fi" sz="1800">
                <a:solidFill>
                  <a:srgbClr val="F3F3F3"/>
                </a:solidFill>
              </a:rPr>
              <a:t>t              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" sz="1800">
                <a:solidFill>
                  <a:srgbClr val="F3F3F3"/>
                </a:solidFill>
              </a:rPr>
              <a:t> </a:t>
            </a:r>
            <a:r>
              <a:rPr b="1" lang="fi" sz="3600">
                <a:solidFill>
                  <a:srgbClr val="F3F3F3"/>
                </a:solidFill>
              </a:rPr>
              <a:t>259€ </a:t>
            </a:r>
            <a:r>
              <a:rPr b="1" lang="fi" sz="1800">
                <a:solidFill>
                  <a:srgbClr val="F3F3F3"/>
                </a:solidFill>
              </a:rPr>
              <a:t>alk kk. alv 0%</a:t>
            </a:r>
            <a:r>
              <a:rPr b="1" lang="fi" sz="1800">
                <a:solidFill>
                  <a:srgbClr val="F3F3F3"/>
                </a:solidFill>
              </a:rPr>
              <a:t>            </a:t>
            </a:r>
            <a:endParaRPr b="1" sz="18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7050" y="3778175"/>
            <a:ext cx="1007524" cy="6826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883200" y="4816500"/>
            <a:ext cx="2565900" cy="3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>
                <a:solidFill>
                  <a:srgbClr val="FFFF00"/>
                </a:solidFill>
              </a:rPr>
              <a:t>Pyydä tarjous!</a:t>
            </a:r>
            <a:endParaRPr sz="18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